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  <p:sldMasterId id="2147483660" r:id="rId4"/>
    <p:sldMasterId id="2147483666" r:id="rId5"/>
    <p:sldMasterId id="2147483672" r:id="rId6"/>
    <p:sldMasterId id="2147483678" r:id="rId7"/>
    <p:sldMasterId id="2147483684" r:id="rId8"/>
    <p:sldMasterId id="2147483690" r:id="rId9"/>
    <p:sldMasterId id="2147483696" r:id="rId10"/>
    <p:sldMasterId id="2147483702" r:id="rId11"/>
    <p:sldMasterId id="2147483708" r:id="rId12"/>
    <p:sldMasterId id="2147483714" r:id="rId13"/>
    <p:sldMasterId id="2147483720" r:id="rId14"/>
    <p:sldMasterId id="2147483726" r:id="rId15"/>
    <p:sldMasterId id="2147483732" r:id="rId16"/>
    <p:sldMasterId id="2147483738" r:id="rId17"/>
    <p:sldMasterId id="2147483744" r:id="rId18"/>
    <p:sldMasterId id="2147483750" r:id="rId19"/>
    <p:sldMasterId id="2147483756" r:id="rId20"/>
  </p:sldMasterIdLst>
  <p:notesMasterIdLst>
    <p:notesMasterId r:id="rId22"/>
  </p:notesMasterIdLst>
  <p:sldIdLst>
    <p:sldId id="265" r:id="rId21"/>
    <p:sldId id="266" r:id="rId23"/>
    <p:sldId id="300" r:id="rId24"/>
    <p:sldId id="333" r:id="rId25"/>
    <p:sldId id="332" r:id="rId26"/>
    <p:sldId id="335" r:id="rId27"/>
    <p:sldId id="271" r:id="rId28"/>
    <p:sldId id="336" r:id="rId29"/>
    <p:sldId id="281" r:id="rId30"/>
    <p:sldId id="258" r:id="rId31"/>
    <p:sldId id="282" r:id="rId32"/>
    <p:sldId id="285" r:id="rId33"/>
    <p:sldId id="299" r:id="rId34"/>
    <p:sldId id="286" r:id="rId35"/>
    <p:sldId id="287" r:id="rId36"/>
    <p:sldId id="288" r:id="rId37"/>
    <p:sldId id="292" r:id="rId38"/>
    <p:sldId id="291" r:id="rId39"/>
    <p:sldId id="295" r:id="rId40"/>
    <p:sldId id="296" r:id="rId41"/>
    <p:sldId id="298" r:id="rId42"/>
    <p:sldId id="26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746" y="72"/>
      </p:cViewPr>
      <p:guideLst>
        <p:guide orient="horz" pos="2160"/>
        <p:guide pos="28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22.xml"/><Relationship Id="rId42" Type="http://schemas.openxmlformats.org/officeDocument/2006/relationships/slide" Target="slides/slide21.xml"/><Relationship Id="rId41" Type="http://schemas.openxmlformats.org/officeDocument/2006/relationships/slide" Target="slides/slide20.xml"/><Relationship Id="rId40" Type="http://schemas.openxmlformats.org/officeDocument/2006/relationships/slide" Target="slides/slide19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8.xml"/><Relationship Id="rId38" Type="http://schemas.openxmlformats.org/officeDocument/2006/relationships/slide" Target="slides/slide17.xml"/><Relationship Id="rId37" Type="http://schemas.openxmlformats.org/officeDocument/2006/relationships/slide" Target="slides/slide16.xml"/><Relationship Id="rId36" Type="http://schemas.openxmlformats.org/officeDocument/2006/relationships/slide" Target="slides/slide15.xml"/><Relationship Id="rId35" Type="http://schemas.openxmlformats.org/officeDocument/2006/relationships/slide" Target="slides/slide14.xml"/><Relationship Id="rId34" Type="http://schemas.openxmlformats.org/officeDocument/2006/relationships/slide" Target="slides/slide13.xml"/><Relationship Id="rId33" Type="http://schemas.openxmlformats.org/officeDocument/2006/relationships/slide" Target="slides/slide12.xml"/><Relationship Id="rId32" Type="http://schemas.openxmlformats.org/officeDocument/2006/relationships/slide" Target="slides/slide11.xml"/><Relationship Id="rId31" Type="http://schemas.openxmlformats.org/officeDocument/2006/relationships/slide" Target="slides/slide10.xml"/><Relationship Id="rId30" Type="http://schemas.openxmlformats.org/officeDocument/2006/relationships/slide" Target="slides/slide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8.xml"/><Relationship Id="rId28" Type="http://schemas.openxmlformats.org/officeDocument/2006/relationships/slide" Target="slides/slide7.xml"/><Relationship Id="rId27" Type="http://schemas.openxmlformats.org/officeDocument/2006/relationships/slide" Target="slides/slide6.xml"/><Relationship Id="rId26" Type="http://schemas.openxmlformats.org/officeDocument/2006/relationships/slide" Target="slides/slide5.xml"/><Relationship Id="rId25" Type="http://schemas.openxmlformats.org/officeDocument/2006/relationships/slide" Target="slides/slide4.xml"/><Relationship Id="rId24" Type="http://schemas.openxmlformats.org/officeDocument/2006/relationships/slide" Target="slides/slide3.xml"/><Relationship Id="rId23" Type="http://schemas.openxmlformats.org/officeDocument/2006/relationships/slide" Target="slides/slide2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2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50.xml"/><Relationship Id="rId8" Type="http://schemas.openxmlformats.org/officeDocument/2006/relationships/tags" Target="../tags/tag49.xml"/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88.xml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9.xml"/></Relationships>
</file>

<file path=ppt/slideLayouts/_rels/slideLayout43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10.xml"/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2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53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21.xml"/><Relationship Id="rId1" Type="http://schemas.openxmlformats.org/officeDocument/2006/relationships/slideMaster" Target="../slideMasters/slideMaster11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5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1.xml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57.xml.rels><?xml version="1.0" encoding="UTF-8" standalone="yes"?>
<Relationships xmlns="http://schemas.openxmlformats.org/package/2006/relationships"><Relationship Id="rId9" Type="http://schemas.openxmlformats.org/officeDocument/2006/relationships/tags" Target="../tags/tag127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58.xml.rels><?xml version="1.0" encoding="UTF-8" standalone="yes"?>
<Relationships xmlns="http://schemas.openxmlformats.org/package/2006/relationships"><Relationship Id="rId9" Type="http://schemas.openxmlformats.org/officeDocument/2006/relationships/tags" Target="../tags/tag131.xml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32.xml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3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tags" Target="../tags/tag139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13.xml"/></Relationships>
</file>

<file path=ppt/slideLayouts/_rels/slideLayout6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3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3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45.xml"/><Relationship Id="rId6" Type="http://schemas.openxmlformats.org/officeDocument/2006/relationships/tags" Target="../tags/tag144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67.xml.rels><?xml version="1.0" encoding="UTF-8" standalone="yes"?>
<Relationships xmlns="http://schemas.openxmlformats.org/package/2006/relationships"><Relationship Id="rId9" Type="http://schemas.openxmlformats.org/officeDocument/2006/relationships/tags" Target="../tags/tag149.xml"/><Relationship Id="rId8" Type="http://schemas.openxmlformats.org/officeDocument/2006/relationships/tags" Target="../tags/tag148.xml"/><Relationship Id="rId7" Type="http://schemas.openxmlformats.org/officeDocument/2006/relationships/tags" Target="../tags/tag147.xml"/><Relationship Id="rId6" Type="http://schemas.openxmlformats.org/officeDocument/2006/relationships/tags" Target="../tags/tag146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4.xml"/></Relationships>
</file>

<file path=ppt/slideLayouts/_rels/slideLayout68.xml.rels><?xml version="1.0" encoding="UTF-8" standalone="yes"?>
<Relationships xmlns="http://schemas.openxmlformats.org/package/2006/relationships"><Relationship Id="rId9" Type="http://schemas.openxmlformats.org/officeDocument/2006/relationships/tags" Target="../tags/tag153.xml"/><Relationship Id="rId8" Type="http://schemas.openxmlformats.org/officeDocument/2006/relationships/tags" Target="../tags/tag152.xml"/><Relationship Id="rId7" Type="http://schemas.openxmlformats.org/officeDocument/2006/relationships/tags" Target="../tags/tag151.xml"/><Relationship Id="rId6" Type="http://schemas.openxmlformats.org/officeDocument/2006/relationships/tags" Target="../tags/tag150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54.xml"/><Relationship Id="rId1" Type="http://schemas.openxmlformats.org/officeDocument/2006/relationships/slideMaster" Target="../slideMasters/slideMaster14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4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17.xml"/><Relationship Id="rId8" Type="http://schemas.openxmlformats.org/officeDocument/2006/relationships/tags" Target="../tags/tag16.xml"/><Relationship Id="rId7" Type="http://schemas.openxmlformats.org/officeDocument/2006/relationships/tags" Target="../tags/tag15.xml"/><Relationship Id="rId6" Type="http://schemas.openxmlformats.org/officeDocument/2006/relationships/tags" Target="../tags/tag14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4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56.xml"/><Relationship Id="rId6" Type="http://schemas.openxmlformats.org/officeDocument/2006/relationships/tags" Target="../tags/tag155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2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7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tags" Target="../tags/tag16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15.xml"/></Relationships>
</file>

<file path=ppt/slideLayouts/_rels/slideLayout7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5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5.xml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77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tags" Target="../tags/tag168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6.xml"/></Relationships>
</file>

<file path=ppt/slideLayouts/_rels/slideLayout78.xml.rels><?xml version="1.0" encoding="UTF-8" standalone="yes"?>
<Relationships xmlns="http://schemas.openxmlformats.org/package/2006/relationships"><Relationship Id="rId9" Type="http://schemas.openxmlformats.org/officeDocument/2006/relationships/tags" Target="../tags/tag175.xml"/><Relationship Id="rId8" Type="http://schemas.openxmlformats.org/officeDocument/2006/relationships/tags" Target="../tags/tag174.xml"/><Relationship Id="rId7" Type="http://schemas.openxmlformats.org/officeDocument/2006/relationships/tags" Target="../tags/tag173.xml"/><Relationship Id="rId6" Type="http://schemas.openxmlformats.org/officeDocument/2006/relationships/tags" Target="../tags/tag172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76.xml"/><Relationship Id="rId1" Type="http://schemas.openxmlformats.org/officeDocument/2006/relationships/slideMaster" Target="../slideMasters/slideMaster16.xml"/></Relationships>
</file>

<file path=ppt/slideLayouts/_rels/slideLayout7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6.xml"/></Relationships>
</file>

<file path=ppt/slideLayouts/_rels/slideLayout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78.xml"/><Relationship Id="rId6" Type="http://schemas.openxmlformats.org/officeDocument/2006/relationships/tags" Target="../tags/tag177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82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7.xml"/></Relationships>
</file>

<file path=ppt/slideLayouts/_rels/slideLayout83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87.xml"/><Relationship Id="rId1" Type="http://schemas.openxmlformats.org/officeDocument/2006/relationships/slideMaster" Target="../slideMasters/slideMaster17.xml"/></Relationships>
</file>

<file path=ppt/slideLayouts/_rels/slideLayout8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7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7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189.xml"/><Relationship Id="rId6" Type="http://schemas.openxmlformats.org/officeDocument/2006/relationships/tags" Target="../tags/tag188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193.xml"/><Relationship Id="rId8" Type="http://schemas.openxmlformats.org/officeDocument/2006/relationships/tags" Target="../tags/tag192.xml"/><Relationship Id="rId7" Type="http://schemas.openxmlformats.org/officeDocument/2006/relationships/tags" Target="../tags/tag191.xml"/><Relationship Id="rId6" Type="http://schemas.openxmlformats.org/officeDocument/2006/relationships/tags" Target="../tags/tag190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8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197.xml"/><Relationship Id="rId8" Type="http://schemas.openxmlformats.org/officeDocument/2006/relationships/tags" Target="../tags/tag196.xml"/><Relationship Id="rId7" Type="http://schemas.openxmlformats.org/officeDocument/2006/relationships/tags" Target="../tags/tag195.xml"/><Relationship Id="rId6" Type="http://schemas.openxmlformats.org/officeDocument/2006/relationships/tags" Target="../tags/tag194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198.xml"/><Relationship Id="rId1" Type="http://schemas.openxmlformats.org/officeDocument/2006/relationships/slideMaster" Target="../slideMasters/slideMaster18.xml"/></Relationships>
</file>

<file path=ppt/slideLayouts/_rels/slideLayout8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8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8.xml"/></Relationships>
</file>

<file path=ppt/slideLayouts/_rels/slideLayout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92.xml.rels><?xml version="1.0" encoding="UTF-8" standalone="yes"?>
<Relationships xmlns="http://schemas.openxmlformats.org/package/2006/relationships"><Relationship Id="rId9" Type="http://schemas.openxmlformats.org/officeDocument/2006/relationships/tags" Target="../tags/tag204.xml"/><Relationship Id="rId8" Type="http://schemas.openxmlformats.org/officeDocument/2006/relationships/tags" Target="../tags/tag203.xml"/><Relationship Id="rId7" Type="http://schemas.openxmlformats.org/officeDocument/2006/relationships/tags" Target="../tags/tag202.xml"/><Relationship Id="rId6" Type="http://schemas.openxmlformats.org/officeDocument/2006/relationships/tags" Target="../tags/tag20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93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1" Type="http://schemas.openxmlformats.org/officeDocument/2006/relationships/image" Target="../media/image6.png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19.xml"/></Relationships>
</file>

<file path=ppt/slideLayouts/_rels/slideLayout94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1.svg"/><Relationship Id="rId4" Type="http://schemas.openxmlformats.org/officeDocument/2006/relationships/image" Target="../media/image7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9.xml"/></Relationships>
</file>

<file path=ppt/slideLayouts/_rels/slideLayout9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8" Type="http://schemas.openxmlformats.org/officeDocument/2006/relationships/image" Target="../media/image11.pn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.png"/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685800" rtl="0" eaLnBrk="1" fontAlgn="auto" latinLnBrk="0" hangingPunct="1">
              <a:lnSpc>
                <a:spcPct val="100000"/>
              </a:lnSpc>
              <a:buNone/>
              <a:defRPr kumimoji="0" lang="zh-CN" altLang="en-US" sz="4500" b="1" i="0" u="none" strike="noStrike" kern="1200" cap="none" spc="225" normalizeH="0" baseline="0" noProof="1" dirty="0"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pic>
        <p:nvPicPr>
          <p:cNvPr id="10" name="图片 9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四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7478" y="181517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7952" y="175350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0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37" name="直接连接符 36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8" name="直接连接符 37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7478" y="257109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7952" y="2509426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7478" y="335849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7952" y="329683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7478" y="408602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7952" y="4024360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pic>
        <p:nvPicPr>
          <p:cNvPr id="18" name="图片 17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659" y="328829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五个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4" name="图片 13" descr="黑暗中的光&#10;&#10;描述已自动生成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4" r="4751" b="55079"/>
          <a:stretch>
            <a:fillRect/>
          </a:stretch>
        </p:blipFill>
        <p:spPr>
          <a:xfrm>
            <a:off x="0" y="3751354"/>
            <a:ext cx="8487966" cy="3099026"/>
          </a:xfrm>
          <a:prstGeom prst="rect">
            <a:avLst/>
          </a:prstGeom>
        </p:spPr>
      </p:pic>
      <p:pic>
        <p:nvPicPr>
          <p:cNvPr id="17" name="图片 16" descr="图片包含 背景图案&#10;&#10;描述已自动生成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26212" r="25114" b="44950"/>
          <a:stretch>
            <a:fillRect/>
          </a:stretch>
        </p:blipFill>
        <p:spPr>
          <a:xfrm>
            <a:off x="3323492" y="3758974"/>
            <a:ext cx="5820508" cy="3091090"/>
          </a:xfrm>
          <a:prstGeom prst="rect">
            <a:avLst/>
          </a:prstGeom>
        </p:spPr>
      </p:pic>
      <p:sp>
        <p:nvSpPr>
          <p:cNvPr id="23" name="文本占位符 22"/>
          <p:cNvSpPr>
            <a:spLocks noGrp="1"/>
          </p:cNvSpPr>
          <p:nvPr>
            <p:ph type="body" sz="quarter" idx="13" hasCustomPrompt="1"/>
            <p:custDataLst>
              <p:tags r:id="rId6"/>
            </p:custDataLst>
          </p:nvPr>
        </p:nvSpPr>
        <p:spPr>
          <a:xfrm>
            <a:off x="4455378" y="135413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12" name="椭圆 11"/>
          <p:cNvSpPr/>
          <p:nvPr userDrawn="1"/>
        </p:nvSpPr>
        <p:spPr>
          <a:xfrm>
            <a:off x="3925852" y="1308591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01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2" name="文本占位符 22"/>
          <p:cNvSpPr>
            <a:spLocks noGrp="1"/>
          </p:cNvSpPr>
          <p:nvPr>
            <p:ph type="body" sz="quarter" idx="14" hasCustomPrompt="1"/>
            <p:custDataLst>
              <p:tags r:id="rId7"/>
            </p:custDataLst>
          </p:nvPr>
        </p:nvSpPr>
        <p:spPr>
          <a:xfrm>
            <a:off x="4455378" y="2110058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3" name="椭圆 42"/>
          <p:cNvSpPr/>
          <p:nvPr userDrawn="1"/>
        </p:nvSpPr>
        <p:spPr>
          <a:xfrm>
            <a:off x="3925852" y="207480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02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4" name="文本占位符 22"/>
          <p:cNvSpPr>
            <a:spLocks noGrp="1"/>
          </p:cNvSpPr>
          <p:nvPr>
            <p:ph type="body" sz="quarter" idx="15" hasCustomPrompt="1"/>
            <p:custDataLst>
              <p:tags r:id="rId8"/>
            </p:custDataLst>
          </p:nvPr>
        </p:nvSpPr>
        <p:spPr>
          <a:xfrm>
            <a:off x="4455378" y="2897463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5" name="椭圆 44"/>
          <p:cNvSpPr/>
          <p:nvPr userDrawn="1"/>
        </p:nvSpPr>
        <p:spPr>
          <a:xfrm>
            <a:off x="3925852" y="2841015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03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46" name="文本占位符 22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4455378" y="3624992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47" name="椭圆 46"/>
          <p:cNvSpPr/>
          <p:nvPr userDrawn="1"/>
        </p:nvSpPr>
        <p:spPr>
          <a:xfrm>
            <a:off x="3925852" y="3575433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04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0" name="文本占位符 22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4455378" y="4417147"/>
            <a:ext cx="3341470" cy="471600"/>
          </a:xfrm>
        </p:spPr>
        <p:txBody>
          <a:bodyPr lIns="90000" tIns="46800" rIns="90000" bIns="46800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="1" spc="150" baseline="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sp>
        <p:nvSpPr>
          <p:cNvPr id="21" name="椭圆 20"/>
          <p:cNvSpPr/>
          <p:nvPr userDrawn="1"/>
        </p:nvSpPr>
        <p:spPr>
          <a:xfrm>
            <a:off x="3925852" y="4361429"/>
            <a:ext cx="478347" cy="478800"/>
          </a:xfrm>
          <a:prstGeom prst="ellipse">
            <a:avLst/>
          </a:prstGeom>
          <a:solidFill>
            <a:srgbClr val="E60012"/>
          </a:solidFill>
          <a:ln>
            <a:noFill/>
          </a:ln>
          <a:effectLst>
            <a:outerShdw blurRad="50800" dist="38100" dir="16200000" sx="97000" sy="97000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marL="0" marR="0" lvl="0" indent="0" algn="ctr" defTabSz="3429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>
                        <a:lumMod val="95000"/>
                      </a:srgbClr>
                    </a:gs>
                  </a:gsLst>
                  <a:lin ang="5400000" scaled="1"/>
                </a:gradFill>
                <a:effectLst>
                  <a:outerShdw blurRad="50800" dist="38100" dir="16200000" sx="97000" sy="97000" rotWithShape="0">
                    <a:prstClr val="black">
                      <a:alpha val="20000"/>
                    </a:prstClr>
                  </a:outerShdw>
                </a:effectLst>
                <a:uLnTx/>
                <a:uFillTx/>
                <a:latin typeface="Bahnschrift SemiBold"/>
                <a:ea typeface="宋体" pitchFamily="2" charset="-122"/>
              </a:rPr>
              <a:t>05</a:t>
            </a:r>
            <a:endParaRPr kumimoji="0" lang="zh-CN" altLang="en-US" sz="2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>
                      <a:lumMod val="95000"/>
                    </a:srgbClr>
                  </a:gs>
                </a:gsLst>
                <a:lin ang="5400000" scaled="1"/>
              </a:gradFill>
              <a:effectLst>
                <a:outerShdw blurRad="50800" dist="38100" dir="16200000" sx="97000" sy="97000" rotWithShape="0">
                  <a:prstClr val="black">
                    <a:alpha val="20000"/>
                  </a:prstClr>
                </a:outerShdw>
              </a:effectLst>
              <a:uLnTx/>
              <a:uFillTx/>
              <a:latin typeface="Bahnschrift SemiBold"/>
              <a:ea typeface="宋体" pitchFamily="2" charset="-122"/>
            </a:endParaRPr>
          </a:p>
        </p:txBody>
      </p:sp>
      <p:sp>
        <p:nvSpPr>
          <p:cNvPr id="28" name="文本框 20"/>
          <p:cNvSpPr>
            <a:spLocks noChangeArrowheads="1"/>
          </p:cNvSpPr>
          <p:nvPr userDrawn="1"/>
        </p:nvSpPr>
        <p:spPr bwMode="auto">
          <a:xfrm>
            <a:off x="1506337" y="2298775"/>
            <a:ext cx="1319399" cy="623248"/>
          </a:xfrm>
          <a:prstGeom prst="rect">
            <a:avLst/>
          </a:prstGeom>
          <a:noFill/>
          <a:ln w="12700" cap="flat">
            <a:noFill/>
            <a:miter lim="400000"/>
          </a:ln>
        </p:spPr>
        <p:txBody>
          <a:bodyPr wrap="square" lIns="0" tIns="0" rIns="0" bIns="0" numCol="1" rtlCol="0" anchor="ctr">
            <a:spAutoFit/>
          </a:bodyPr>
          <a:lstStyle/>
          <a:p>
            <a:pPr defTabSz="342900"/>
            <a:r>
              <a:rPr lang="zh-CN" altLang="en-US" sz="4050" b="1" dirty="0"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sym typeface="+mn-lt"/>
              </a:rPr>
              <a:t>目录</a:t>
            </a:r>
            <a:endParaRPr lang="en-US" sz="4050" b="1" dirty="0"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  <a:sym typeface="+mn-lt"/>
            </a:endParaRPr>
          </a:p>
        </p:txBody>
      </p:sp>
      <p:cxnSp>
        <p:nvCxnSpPr>
          <p:cNvPr id="29" name="直接连接符 28"/>
          <p:cNvCxnSpPr/>
          <p:nvPr userDrawn="1"/>
        </p:nvCxnSpPr>
        <p:spPr>
          <a:xfrm flipH="1">
            <a:off x="1563954" y="3145341"/>
            <a:ext cx="1323000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  <a:alpha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30" name="直接连接符 29"/>
          <p:cNvCxnSpPr/>
          <p:nvPr userDrawn="1"/>
        </p:nvCxnSpPr>
        <p:spPr>
          <a:xfrm flipH="1">
            <a:off x="1563954" y="3145341"/>
            <a:ext cx="257724" cy="0"/>
          </a:xfrm>
          <a:prstGeom prst="line">
            <a:avLst/>
          </a:prstGeom>
          <a:noFill/>
          <a:ln w="38100" cap="flat" cmpd="sng" algn="ctr">
            <a:solidFill>
              <a:srgbClr val="E60012"/>
            </a:solidFill>
            <a:prstDash val="solid"/>
            <a:miter lim="800000"/>
          </a:ln>
          <a:effectLst/>
        </p:spPr>
      </p:cxnSp>
      <p:pic>
        <p:nvPicPr>
          <p:cNvPr id="24" name="图片 23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949440" y="2963712"/>
            <a:ext cx="2194560" cy="38942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sp>
        <p:nvSpPr>
          <p:cNvPr id="11" name="矩形: 圆顶角 10"/>
          <p:cNvSpPr/>
          <p:nvPr userDrawn="1"/>
        </p:nvSpPr>
        <p:spPr>
          <a:xfrm>
            <a:off x="232669" y="6812282"/>
            <a:ext cx="8678663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CA171D"/>
          </a:solidFill>
          <a:ln w="12700" cap="flat" cmpd="sng" algn="ctr">
            <a:noFill/>
            <a:prstDash val="solid"/>
            <a:miter lim="800000"/>
          </a:ln>
          <a:effectLst>
            <a:outerShdw blurRad="723900" sx="102000" sy="102000" algn="ctr" rotWithShape="0">
              <a:srgbClr val="EDA94D">
                <a:alpha val="2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675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 R" panose="00020600040101010101" pitchFamily="18" charset="-122"/>
              <a:ea typeface="阿里巴巴普惠体 R" panose="00020600040101010101" pitchFamily="18" charset="-122"/>
              <a:cs typeface="+mn-cs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880944" y="299652"/>
            <a:ext cx="6881790" cy="454025"/>
          </a:xfrm>
        </p:spPr>
        <p:txBody>
          <a:bodyPr>
            <a:noAutofit/>
          </a:bodyPr>
          <a:lstStyle>
            <a:lvl1pPr>
              <a:buNone/>
              <a:defRPr sz="2400" b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请在此输入标题</a:t>
            </a:r>
            <a:endParaRPr lang="zh-CN" altLang="en-US" dirty="0"/>
          </a:p>
        </p:txBody>
      </p:sp>
      <p:pic>
        <p:nvPicPr>
          <p:cNvPr id="12" name="图形 11" descr="处理器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959" y="203491"/>
            <a:ext cx="571501" cy="571501"/>
          </a:xfrm>
          <a:prstGeom prst="rect">
            <a:avLst/>
          </a:prstGeom>
        </p:spPr>
      </p:pic>
      <p:pic>
        <p:nvPicPr>
          <p:cNvPr id="13" name="图片 12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779" y="382595"/>
            <a:ext cx="985985" cy="268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9144000" cy="289560"/>
          </a:xfrm>
          <a:prstGeom prst="rect">
            <a:avLst/>
          </a:prstGeom>
          <a:solidFill>
            <a:srgbClr val="CA1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阿里巴巴普惠体 R" panose="00020600040101010101" pitchFamily="18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8" t="29135"/>
          <a:stretch>
            <a:fillRect/>
          </a:stretch>
        </p:blipFill>
        <p:spPr>
          <a:xfrm>
            <a:off x="0" y="0"/>
            <a:ext cx="1622432" cy="186557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47" b="38399"/>
          <a:stretch>
            <a:fillRect/>
          </a:stretch>
        </p:blipFill>
        <p:spPr>
          <a:xfrm flipH="1">
            <a:off x="6217920" y="2963712"/>
            <a:ext cx="2926080" cy="3894288"/>
          </a:xfrm>
          <a:prstGeom prst="rect">
            <a:avLst/>
          </a:prstGeom>
        </p:spPr>
      </p:pic>
      <p:pic>
        <p:nvPicPr>
          <p:cNvPr id="16" name="图片 15" descr="图片包含 游戏机, 物体, 盘子, 钟表&#10;&#10;描述已自动生成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756" y="1867220"/>
            <a:ext cx="1454489" cy="395892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0" y="676923"/>
            <a:ext cx="9144000" cy="6210594"/>
            <a:chOff x="0" y="676923"/>
            <a:chExt cx="9144000" cy="6210594"/>
          </a:xfrm>
        </p:grpSpPr>
        <p:pic>
          <p:nvPicPr>
            <p:cNvPr id="12" name="图片 11" descr="图片包含 黑暗, 看着, 前, 日落&#10;&#10;描述已自动生成"/>
            <p:cNvPicPr>
              <a:picLocks noChangeAspect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9" r="12381" b="38602"/>
            <a:stretch>
              <a:fillRect/>
            </a:stretch>
          </p:blipFill>
          <p:spPr>
            <a:xfrm>
              <a:off x="0" y="3685862"/>
              <a:ext cx="9144000" cy="3201655"/>
            </a:xfrm>
            <a:prstGeom prst="rect">
              <a:avLst/>
            </a:prstGeom>
          </p:spPr>
        </p:pic>
        <p:pic>
          <p:nvPicPr>
            <p:cNvPr id="14" name="图片 13" descr="图片包含 游戏机, 线, 星星&#10;&#10;描述已自动生成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1841" y="676923"/>
              <a:ext cx="2560319" cy="2560319"/>
            </a:xfrm>
            <a:prstGeom prst="rect">
              <a:avLst/>
            </a:prstGeom>
          </p:spPr>
        </p:pic>
        <p:pic>
          <p:nvPicPr>
            <p:cNvPr id="17" name="图片 16" descr="图片包含 动物, 室内, 床, 黑暗&#10;&#10;描述已自动生成"/>
            <p:cNvPicPr>
              <a:picLocks noChangeAspect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7614"/>
            <a:stretch>
              <a:fillRect/>
            </a:stretch>
          </p:blipFill>
          <p:spPr>
            <a:xfrm>
              <a:off x="4711815" y="930081"/>
              <a:ext cx="4432185" cy="1779774"/>
            </a:xfrm>
            <a:prstGeom prst="rect">
              <a:avLst/>
            </a:prstGeom>
          </p:spPr>
        </p:pic>
        <p:pic>
          <p:nvPicPr>
            <p:cNvPr id="18" name="图片 17" descr="图片包含 黑暗, 电脑, 笔记本, 床&#10;&#10;描述已自动生成"/>
            <p:cNvPicPr>
              <a:picLocks noChangeAspect="1"/>
            </p:cNvPicPr>
            <p:nvPr userDrawn="1"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08" t="-1" b="1576"/>
            <a:stretch>
              <a:fillRect/>
            </a:stretch>
          </p:blipFill>
          <p:spPr>
            <a:xfrm>
              <a:off x="0" y="1613440"/>
              <a:ext cx="3825446" cy="1824243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2607" y="3157119"/>
              <a:ext cx="3938786" cy="119558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1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1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12.xml.rels><?xml version="1.0" encoding="UTF-8" standalone="yes"?>
<Relationships xmlns="http://schemas.openxmlformats.org/package/2006/relationships"><Relationship Id="rId6" Type="http://schemas.openxmlformats.org/officeDocument/2006/relationships/theme" Target="../theme/theme12.xml"/><Relationship Id="rId5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/Relationships>
</file>

<file path=ppt/slideMasters/_rels/slideMaster13.xml.rels><?xml version="1.0" encoding="UTF-8" standalone="yes"?>
<Relationships xmlns="http://schemas.openxmlformats.org/package/2006/relationships"><Relationship Id="rId6" Type="http://schemas.openxmlformats.org/officeDocument/2006/relationships/theme" Target="../theme/theme13.xml"/><Relationship Id="rId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64.xml"/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/Relationships>
</file>

<file path=ppt/slideMasters/_rels/slideMaster1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4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/Relationships>
</file>

<file path=ppt/slideMasters/_rels/slideMaster1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5.xml"/><Relationship Id="rId5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/Relationships>
</file>

<file path=ppt/slideMasters/_rels/slideMaster16.xml.rels><?xml version="1.0" encoding="UTF-8" standalone="yes"?>
<Relationships xmlns="http://schemas.openxmlformats.org/package/2006/relationships"><Relationship Id="rId6" Type="http://schemas.openxmlformats.org/officeDocument/2006/relationships/theme" Target="../theme/theme16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/Relationships>
</file>

<file path=ppt/slideMasters/_rels/slideMaster17.xml.rels><?xml version="1.0" encoding="UTF-8" standalone="yes"?>
<Relationships xmlns="http://schemas.openxmlformats.org/package/2006/relationships"><Relationship Id="rId6" Type="http://schemas.openxmlformats.org/officeDocument/2006/relationships/theme" Target="../theme/theme17.xml"/><Relationship Id="rId5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4.xml"/><Relationship Id="rId3" Type="http://schemas.openxmlformats.org/officeDocument/2006/relationships/slideLayout" Target="../slideLayouts/slideLayout83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/Relationships>
</file>

<file path=ppt/slideMasters/_rels/slideMaster18.xml.rels><?xml version="1.0" encoding="UTF-8" standalone="yes"?>
<Relationships xmlns="http://schemas.openxmlformats.org/package/2006/relationships"><Relationship Id="rId6" Type="http://schemas.openxmlformats.org/officeDocument/2006/relationships/theme" Target="../theme/theme18.xml"/><Relationship Id="rId5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/Relationships>
</file>

<file path=ppt/slideMasters/_rels/slideMaster19.xml.rels><?xml version="1.0" encoding="UTF-8" standalone="yes"?>
<Relationships xmlns="http://schemas.openxmlformats.org/package/2006/relationships"><Relationship Id="rId6" Type="http://schemas.openxmlformats.org/officeDocument/2006/relationships/theme" Target="../theme/theme19.xml"/><Relationship Id="rId5" Type="http://schemas.openxmlformats.org/officeDocument/2006/relationships/slideLayout" Target="../slideLayouts/slideLayout95.xml"/><Relationship Id="rId4" Type="http://schemas.openxmlformats.org/officeDocument/2006/relationships/slideLayout" Target="../slideLayouts/slideLayout94.xml"/><Relationship Id="rId3" Type="http://schemas.openxmlformats.org/officeDocument/2006/relationships/slideLayout" Target="../slideLayouts/slideLayout93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/Relationships>
</file>

<file path=ppt/slideMasters/_rels/slideMaster7.xml.rels><?xml version="1.0" encoding="UTF-8" standalone="yes"?>
<Relationships xmlns="http://schemas.openxmlformats.org/package/2006/relationships"><Relationship Id="rId6" Type="http://schemas.openxmlformats.org/officeDocument/2006/relationships/theme" Target="../theme/theme7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6" Type="http://schemas.openxmlformats.org/officeDocument/2006/relationships/theme" Target="../theme/theme8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9.xml.rels><?xml version="1.0" encoding="UTF-8" standalone="yes"?>
<Relationships xmlns="http://schemas.openxmlformats.org/package/2006/relationships"><Relationship Id="rId6" Type="http://schemas.openxmlformats.org/officeDocument/2006/relationships/theme" Target="../theme/theme9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793F4-EFC8-4EBB-A222-54DFDEE9A3A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4.xml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9.xml"/><Relationship Id="rId1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9.xml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4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9.xml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4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2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tags" Target="../tags/tag211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4.xml"/><Relationship Id="rId2" Type="http://schemas.openxmlformats.org/officeDocument/2006/relationships/tags" Target="../tags/tag212.xml"/><Relationship Id="rId1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9.xml"/><Relationship Id="rId2" Type="http://schemas.openxmlformats.org/officeDocument/2006/relationships/tags" Target="../tags/tag213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9.xml"/><Relationship Id="rId2" Type="http://schemas.openxmlformats.org/officeDocument/2006/relationships/tags" Target="../tags/tag214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15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4.xml"/><Relationship Id="rId2" Type="http://schemas.openxmlformats.org/officeDocument/2006/relationships/tags" Target="../tags/tag216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217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145" y="2919730"/>
            <a:ext cx="8351520" cy="1289685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BMBT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sz="3200" dirty="0">
                <a:latin typeface="黑体" panose="02010609060101010101" pitchFamily="49" charset="-122"/>
                <a:ea typeface="黑体" panose="02010609060101010101" pitchFamily="49" charset="-122"/>
              </a:rPr>
              <a:t>裸金属二进制翻译器的实现与优化</a:t>
            </a:r>
            <a:endParaRPr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99160" y="5550535"/>
            <a:ext cx="7349490" cy="1046480"/>
          </a:xfrm>
        </p:spPr>
        <p:txBody>
          <a:bodyPr>
            <a:normAutofit/>
          </a:bodyPr>
          <a:lstStyle/>
          <a:p>
            <a:r>
              <a:rPr lang="zh-CN" altLang="en-US" dirty="0"/>
              <a:t>刘冠舜</a:t>
            </a:r>
            <a:endParaRPr lang="en-US" altLang="zh-CN" dirty="0"/>
          </a:p>
          <a:p>
            <a:r>
              <a:rPr lang="en-US" altLang="zh-CN" dirty="0"/>
              <a:t>龙芯实验室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KVM</a:t>
            </a:r>
            <a:endParaRPr lang="en-US" altLang="zh-CN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 descr="report-Page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425" y="753745"/>
            <a:ext cx="6915785" cy="57505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Dune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7975" y="887730"/>
            <a:ext cx="5941060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Dune 是什么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500" i="1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Dune: Safe user-level access to privileged cpu features</a:t>
            </a:r>
            <a:endParaRPr lang="en-US" altLang="zh-CN" sz="1500" i="1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让普通用户态进程能直接访问到特权集资源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Picture 4" descr="report-Page-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2367280"/>
            <a:ext cx="7867650" cy="3857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Dune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07975" y="887730"/>
            <a:ext cx="5941060" cy="269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Dune 实现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 guest 模式下复制当前进程环境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目标：要达到的效果是什么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做法：初始化更多的寄存器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提供自定义例外处理函数</a:t>
            </a:r>
            <a:r>
              <a:rPr lang="en-US" altLang="en-US" sz="1200" i="1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（虚拟机内部处理例外）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tlb miss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tlb invalid / 系统调用 / Trap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2" indent="0" eaLnBrk="1" hangingPunct="1">
              <a:lnSpc>
                <a:spcPct val="150000"/>
              </a:lnSpc>
            </a:pP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1" descr="report-Page-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7540" y="1056005"/>
            <a:ext cx="2914650" cy="2355215"/>
          </a:xfrm>
          <a:prstGeom prst="rect">
            <a:avLst/>
          </a:prstGeom>
        </p:spPr>
      </p:pic>
      <p:pic>
        <p:nvPicPr>
          <p:cNvPr id="5" name="Picture 4" descr="report-Page-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65" y="3657600"/>
            <a:ext cx="8077835" cy="31146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Dune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6" descr="report-Page-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3505" y="1318895"/>
            <a:ext cx="6910705" cy="466979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HAMT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235585" y="2419985"/>
            <a:ext cx="4439285" cy="2018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HAMT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ardware </a:t>
            </a:r>
            <a:r>
              <a:rPr lang="en-US" altLang="en-US" sz="15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ssisted</a:t>
            </a:r>
            <a:r>
              <a:rPr lang="en-US" altLang="en-US" sz="15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M</a:t>
            </a: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emory </a:t>
            </a:r>
            <a:r>
              <a:rPr lang="en-US" altLang="en-US" sz="1500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</a:t>
            </a: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ranslation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利用硬件tlb缓存 gva -&gt; hpa 映射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添加内核模块，提供操作 tlb 接口？</a:t>
            </a:r>
            <a:endParaRPr lang="en-US" altLang="en-US" sz="135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 dune，操作特权资源？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1" descr="report-Page-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020" y="753745"/>
            <a:ext cx="3797300" cy="52336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HAMT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 descr="report-Page-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6275" y="808990"/>
            <a:ext cx="5067300" cy="5744845"/>
          </a:xfrm>
          <a:prstGeom prst="rect">
            <a:avLst/>
          </a:prstGeom>
        </p:spPr>
      </p:pic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167640" y="2632710"/>
            <a:ext cx="3829050" cy="159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原生 qemu 访存过程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二进制翻译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功能角度：跑起来一个虚拟机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地址空间：“在同一地址空间运行”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HAMT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report-Page-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8830" y="1124585"/>
            <a:ext cx="6770370" cy="5374005"/>
          </a:xfrm>
          <a:prstGeom prst="rect">
            <a:avLst/>
          </a:prstGeo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80745" y="633730"/>
            <a:ext cx="1948180" cy="49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期望的访存过程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HAMT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12115" y="1008380"/>
            <a:ext cx="4098925" cy="4840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面临的问题是什么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tlb 中同时存在两种映射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hva -&gt; hpa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gva -&gt; hpa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需要不同的重填过程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如何区分？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现状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657350" lvl="3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35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gva, hva 混杂访问</a:t>
            </a:r>
            <a:endParaRPr lang="en-US" altLang="en-US" sz="135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657350" lvl="3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35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注册地址区间不一定连续</a:t>
            </a:r>
            <a:endParaRPr lang="en-US" altLang="en-US" sz="135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btmmu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657350" lvl="3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35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访存前缀</a:t>
            </a:r>
            <a:endParaRPr lang="en-US" altLang="en-US" sz="135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657350" lvl="3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35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3A5000中无此扩展</a:t>
            </a:r>
            <a:endParaRPr lang="en-US" altLang="en-US" sz="135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657350" lvl="3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endParaRPr lang="en-US" altLang="en-US" sz="109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4978400" y="1459230"/>
            <a:ext cx="31222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>
                <a:solidFill>
                  <a:srgbClr val="00B050"/>
                </a:solidFill>
              </a:rPr>
              <a:t>lw      s3, 16(s0)</a:t>
            </a:r>
            <a:endParaRPr lang="en-US" altLang="en-US" sz="1600"/>
          </a:p>
          <a:p>
            <a:r>
              <a:rPr lang="en-US" altLang="en-US" sz="1600"/>
              <a:t>lui      s4, 0xf</a:t>
            </a:r>
            <a:endParaRPr lang="en-US" altLang="en-US" sz="1600"/>
          </a:p>
          <a:p>
            <a:r>
              <a:rPr lang="en-US" altLang="en-US" sz="1600"/>
              <a:t>ori      s4, s4, 0x5100</a:t>
            </a:r>
            <a:endParaRPr lang="en-US" altLang="en-US" sz="1600"/>
          </a:p>
          <a:p>
            <a:r>
              <a:rPr lang="en-US" altLang="en-US" sz="1600"/>
              <a:t>dext   a0, s3, 0x0, 0x20</a:t>
            </a:r>
            <a:endParaRPr lang="en-US" altLang="en-US" sz="1600"/>
          </a:p>
          <a:p>
            <a:r>
              <a:rPr lang="en-US" altLang="en-US" sz="1600">
                <a:solidFill>
                  <a:srgbClr val="FF0000"/>
                </a:solidFill>
              </a:rPr>
              <a:t>sw      s4, 0(a0)</a:t>
            </a:r>
            <a:endParaRPr lang="en-US" altLang="en-US" sz="1600">
              <a:solidFill>
                <a:srgbClr val="FF0000"/>
              </a:solidFill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977765" y="753745"/>
            <a:ext cx="31222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/>
              <a:t>movl  $0xf5100, 4(%esp)</a:t>
            </a:r>
            <a:endParaRPr lang="en-US" alt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6390640" y="1090930"/>
            <a:ext cx="29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latin typeface="东文宋体" charset="0"/>
                <a:cs typeface="东文宋体" charset="0"/>
              </a:rPr>
              <a:t>↓</a:t>
            </a:r>
            <a:endParaRPr lang="en-US">
              <a:latin typeface="东文宋体" charset="0"/>
              <a:cs typeface="东文宋体" charset="0"/>
            </a:endParaRPr>
          </a:p>
        </p:txBody>
      </p:sp>
      <p:pic>
        <p:nvPicPr>
          <p:cNvPr id="10" name="Picture 9" descr="report-Page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20030" y="2850515"/>
            <a:ext cx="2438400" cy="36480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HAMT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9" descr="report-Page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95" y="920115"/>
            <a:ext cx="4060190" cy="5479415"/>
          </a:xfrm>
          <a:prstGeom prst="rect">
            <a:avLst/>
          </a:prstGeom>
        </p:spPr>
      </p:pic>
      <p:pic>
        <p:nvPicPr>
          <p:cNvPr id="2" name="Picture 1" descr="report-Page-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715" y="920115"/>
            <a:ext cx="4013200" cy="54794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HAMT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83540" y="2021840"/>
            <a:ext cx="4258310" cy="281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面临的问题是什么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tlb 中同时存在两种映射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hva -&gt; hpa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gva -&gt; hpa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需要不同的重填过程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修改系统</a:t>
            </a:r>
            <a:r>
              <a:rPr lang="en-US" altLang="en-US" sz="109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TLB refill / invalid？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利用DUNE？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Picture 1" descr="report-Page-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6430" y="1527810"/>
            <a:ext cx="4261485" cy="34436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KVM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Dune</a:t>
            </a:r>
            <a:endParaRPr lang="en-US" altLang="zh-CN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HAMT</a:t>
            </a:r>
            <a:endParaRPr lang="en-US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en-US" dirty="0"/>
              <a:t>ros</a:t>
            </a:r>
            <a:r>
              <a:rPr lang="en-US" altLang="zh-CN" dirty="0"/>
              <a:t>pective</a:t>
            </a:r>
            <a:endParaRPr lang="en-US" altLang="zh-CN" dirty="0"/>
          </a:p>
        </p:txBody>
      </p:sp>
      <p:sp>
        <p:nvSpPr>
          <p:cNvPr id="9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eport-Page-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" y="85725"/>
            <a:ext cx="8105775" cy="668655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HAMT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Prospective</a:t>
            </a:r>
            <a:endParaRPr lang="en-US" altLang="en-US" dirty="0"/>
          </a:p>
        </p:txBody>
      </p:sp>
      <p:sp>
        <p:nvSpPr>
          <p:cNvPr id="6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880745" y="753745"/>
            <a:ext cx="4258310" cy="281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接下来的工作方向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性能的继续优化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64-bit 虚拟机访存加速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tlb 中同时存在两种映射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无法简单利用 mmap 方式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需要不同的重填过程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200150" lvl="2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继续利用DUNE？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0305" y="753745"/>
            <a:ext cx="3841750" cy="48145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" y="4100830"/>
            <a:ext cx="4152265" cy="14681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KVM</a:t>
            </a:r>
            <a:endParaRPr lang="en-US" altLang="en-US" dirty="0"/>
          </a:p>
        </p:txBody>
      </p:sp>
      <p:sp>
        <p:nvSpPr>
          <p:cNvPr id="5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report-Page-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205" y="1111250"/>
            <a:ext cx="8657590" cy="53873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en-US" dirty="0"/>
              <a:t>KVM</a:t>
            </a:r>
            <a:endParaRPr lang="en-US" altLang="en-US" dirty="0"/>
          </a:p>
        </p:txBody>
      </p:sp>
      <p:sp>
        <p:nvSpPr>
          <p:cNvPr id="5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report-Page-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0" y="1419225"/>
            <a:ext cx="8658225" cy="4019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KVM</a:t>
            </a:r>
            <a:endParaRPr lang="en-US" altLang="zh-CN" dirty="0"/>
          </a:p>
        </p:txBody>
      </p:sp>
      <p:sp>
        <p:nvSpPr>
          <p:cNvPr id="5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 descr="report-Page-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70" y="1419225"/>
            <a:ext cx="9039225" cy="4019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KVM</a:t>
            </a:r>
            <a:endParaRPr lang="en-US" altLang="zh-CN" dirty="0"/>
          </a:p>
        </p:txBody>
      </p:sp>
      <p:sp>
        <p:nvSpPr>
          <p:cNvPr id="5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report-Page-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" y="1419225"/>
            <a:ext cx="8972550" cy="4019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KVM</a:t>
            </a:r>
            <a:endParaRPr lang="en-US" altLang="zh-CN" dirty="0"/>
          </a:p>
        </p:txBody>
      </p:sp>
      <p:sp>
        <p:nvSpPr>
          <p:cNvPr id="5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89560" y="2622550"/>
            <a:ext cx="4009390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Intel VT-x / AMD-V / MIPS vz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742950" lvl="1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扩展处理器状态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独立的执行权限</a:t>
            </a:r>
            <a:endParaRPr lang="en-US" altLang="en-US" sz="15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硬件保存/恢复虚拟机 context</a:t>
            </a:r>
            <a:endParaRPr lang="en-US" altLang="zh-CN" sz="135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5" descr="report-Page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7865" y="1514475"/>
            <a:ext cx="4210050" cy="38290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KVM</a:t>
            </a:r>
            <a:endParaRPr lang="en-US" altLang="zh-CN" dirty="0"/>
          </a:p>
        </p:txBody>
      </p:sp>
      <p:sp>
        <p:nvSpPr>
          <p:cNvPr id="5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 descr="report-Page-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" y="1419225"/>
            <a:ext cx="9153525" cy="40195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KVM</a:t>
            </a:r>
            <a:endParaRPr lang="en-US" altLang="zh-CN" dirty="0"/>
          </a:p>
        </p:txBody>
      </p:sp>
      <p:sp>
        <p:nvSpPr>
          <p:cNvPr id="5" name="灯片编号占位符 2"/>
          <p:cNvSpPr txBox="1"/>
          <p:nvPr/>
        </p:nvSpPr>
        <p:spPr>
          <a:xfrm>
            <a:off x="6660356" y="6498432"/>
            <a:ext cx="2057400" cy="273844"/>
          </a:xfrm>
          <a:prstGeom prst="rect">
            <a:avLst/>
          </a:prstGeom>
        </p:spPr>
        <p:txBody>
          <a:bodyPr/>
          <a:lstStyle>
            <a:def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indent="228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indent="685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indent="1143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indent="1600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r" defTabSz="685800">
              <a:defRPr/>
            </a:pPr>
            <a:fld id="{86CB4B4D-7CA3-9044-876B-883B54F8677D}" type="slidenum">
              <a:rPr lang="en-US" altLang="zh-CN" sz="900" kern="0">
                <a:solidFill>
                  <a:schemeClr val="bg1">
                    <a:lumMod val="50000"/>
                  </a:schemeClr>
                </a:solidFill>
              </a:rPr>
            </a:fld>
            <a:endParaRPr lang="en-US" altLang="zh-CN" sz="900" kern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254000" y="952500"/>
            <a:ext cx="2964815" cy="422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黑体" panose="02010609060101010101" pitchFamily="49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华文细黑" pitchFamily="2" charset="-122"/>
                <a:ea typeface="华文细黑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 sz="15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qemu / kvm / VT-x 搭配工作</a:t>
            </a:r>
            <a:endParaRPr lang="en-US" altLang="en-US" sz="135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eaLnBrk="1" hangingPunct="1">
              <a:lnSpc>
                <a:spcPct val="150000"/>
              </a:lnSpc>
              <a:buFontTx/>
              <a:buChar char="•"/>
            </a:pPr>
            <a:endParaRPr lang="en-US" altLang="en-US" sz="135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Picture 6" descr="report-Page-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5095" y="1573530"/>
            <a:ext cx="6352540" cy="37109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1122045" y="5519420"/>
            <a:ext cx="68992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/>
              <a:t>qemu 发起 ioctl 调用，</a:t>
            </a:r>
            <a:r>
              <a:rPr lang="en-US" altLang="en-US">
                <a:solidFill>
                  <a:srgbClr val="FF0000"/>
                </a:solidFill>
              </a:rPr>
              <a:t>创建</a:t>
            </a:r>
            <a:r>
              <a:rPr lang="en-US" altLang="en-US"/>
              <a:t>/</a:t>
            </a:r>
            <a:r>
              <a:rPr lang="en-US" altLang="en-US">
                <a:solidFill>
                  <a:srgbClr val="FF0000"/>
                </a:solidFill>
              </a:rPr>
              <a:t>开始</a:t>
            </a:r>
            <a:r>
              <a:rPr lang="en-US" altLang="en-US"/>
              <a:t>/</a:t>
            </a:r>
            <a:r>
              <a:rPr lang="en-US" altLang="en-US">
                <a:solidFill>
                  <a:srgbClr val="FF0000"/>
                </a:solidFill>
              </a:rPr>
              <a:t>恢复</a:t>
            </a:r>
            <a:r>
              <a:rPr lang="en-US" altLang="en-US"/>
              <a:t>运行虚拟机</a:t>
            </a:r>
            <a:endParaRPr lang="en-US" altLang="en-US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en-US"/>
              <a:t>从 guest 中退出时，kvm 判断：</a:t>
            </a:r>
            <a:r>
              <a:rPr lang="en-US" altLang="en-US">
                <a:solidFill>
                  <a:srgbClr val="FF0000"/>
                </a:solidFill>
              </a:rPr>
              <a:t>直接处理</a:t>
            </a:r>
            <a:r>
              <a:rPr lang="en-US" altLang="en-US"/>
              <a:t> OR </a:t>
            </a:r>
            <a:r>
              <a:rPr lang="en-US" altLang="en-US">
                <a:solidFill>
                  <a:srgbClr val="FF0000"/>
                </a:solidFill>
              </a:rPr>
              <a:t>交给qemu处理</a:t>
            </a:r>
            <a:endParaRPr lang="en-US" altLang="en-US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3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2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3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8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9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1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1010</Words>
  <Application>WPS 演示</Application>
  <PresentationFormat>全屏显示(4:3)</PresentationFormat>
  <Paragraphs>168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22</vt:i4>
      </vt:variant>
    </vt:vector>
  </HeadingPairs>
  <TitlesOfParts>
    <vt:vector size="62" baseType="lpstr">
      <vt:lpstr>Arial</vt:lpstr>
      <vt:lpstr>宋体</vt:lpstr>
      <vt:lpstr>Wingdings</vt:lpstr>
      <vt:lpstr>Nimbus Roman No9 L</vt:lpstr>
      <vt:lpstr>阿里巴巴普惠体 R</vt:lpstr>
      <vt:lpstr>黑体</vt:lpstr>
      <vt:lpstr>文泉驿微米黑</vt:lpstr>
      <vt:lpstr>Bahnschrift SemiBold</vt:lpstr>
      <vt:lpstr>Gubbi</vt:lpstr>
      <vt:lpstr>宋体</vt:lpstr>
      <vt:lpstr>Arial</vt:lpstr>
      <vt:lpstr>华文细黑</vt:lpstr>
      <vt:lpstr>东文宋体</vt:lpstr>
      <vt:lpstr>微软雅黑</vt:lpstr>
      <vt:lpstr>宋体</vt:lpstr>
      <vt:lpstr>Arial Unicode MS</vt:lpstr>
      <vt:lpstr>等线 Light</vt:lpstr>
      <vt:lpstr>Calibri Light</vt:lpstr>
      <vt:lpstr>DejaVu Sans</vt:lpstr>
      <vt:lpstr>等线</vt:lpstr>
      <vt:lpstr>Calibri</vt:lpstr>
      <vt:lpstr>Office 主题​​</vt:lpstr>
      <vt:lpstr>1_Office 主题​​</vt:lpstr>
      <vt:lpstr>5_Office 主题​​</vt:lpstr>
      <vt:lpstr>6_Office 主题​​</vt:lpstr>
      <vt:lpstr>7_Office 主题​​</vt:lpstr>
      <vt:lpstr>8_Office 主题​​</vt:lpstr>
      <vt:lpstr>9_Office 主题​​</vt:lpstr>
      <vt:lpstr>10_Office 主题​​</vt:lpstr>
      <vt:lpstr>11_Office 主题​​</vt:lpstr>
      <vt:lpstr>12_Office 主题​​</vt:lpstr>
      <vt:lpstr>13_Office 主题​​</vt:lpstr>
      <vt:lpstr>14_Office 主题​​</vt:lpstr>
      <vt:lpstr>2_Office 主题​​</vt:lpstr>
      <vt:lpstr>3_Office 主题​​</vt:lpstr>
      <vt:lpstr>4_Office 主题​​</vt:lpstr>
      <vt:lpstr>15_Office 主题​​</vt:lpstr>
      <vt:lpstr>16_Office 主题​​</vt:lpstr>
      <vt:lpstr>17_Office 主题​​</vt:lpstr>
      <vt:lpstr>18_Office 主题​​</vt:lpstr>
      <vt:lpstr>BMBT 裸金属二进制翻译器的实现与优化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zy116808@163.com</dc:creator>
  <cp:lastModifiedBy>一曲离殇</cp:lastModifiedBy>
  <cp:revision>228</cp:revision>
  <dcterms:created xsi:type="dcterms:W3CDTF">2022-03-18T03:20:10Z</dcterms:created>
  <dcterms:modified xsi:type="dcterms:W3CDTF">2022-03-18T03:20:10Z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2052-11.1.0.10702</vt:lpwstr>
  </property>
</Properties>
</file>